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777D9-CDA1-4603-B0BA-9B0308B7DF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C9B5B5-D763-4A13-9AAB-AF2E091930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3383A-151C-4E52-88DC-661633A71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DD31-867E-40BD-8AB3-F554BB2A5B6C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4963E-2C96-42EB-9CEA-C5DB2FDFC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021F2-D92F-4653-A287-3AF644812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FF72-71D1-4074-9A23-FC89248F5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2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11D80-18DE-4CC5-8C16-CD4FC5EAD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CDAAF7-06B0-4F77-8813-1FAE2DABA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401FB-0318-476E-983C-B995A7B44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DD31-867E-40BD-8AB3-F554BB2A5B6C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7EA5B-233F-4FF1-A1C2-6EEAAEE5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C1443-050C-4C8F-BCDB-732F9A60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FF72-71D1-4074-9A23-FC89248F5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0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F79A7E-DE13-4144-8320-77377379D2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B2B6AE-73B0-4816-A294-BA9128A0FA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71C41-660C-4DFB-ABBF-9CE1DA0B7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DD31-867E-40BD-8AB3-F554BB2A5B6C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A0543-A93A-454D-8A6C-B0CF09F8A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894D1-98DD-48DD-8FA2-3A7092172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FF72-71D1-4074-9A23-FC89248F5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6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2A09B-9629-4612-950F-18E8F0C7B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2802D-288D-436F-B390-0F802DF39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5C662-D53C-44D7-B7FA-0FBF25CEA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DD31-867E-40BD-8AB3-F554BB2A5B6C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8D227-5A31-44CE-A27E-177455BF2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D2D9D-F7CB-4A0D-A80D-5588CEEB4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FF72-71D1-4074-9A23-FC89248F5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6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0393D-CAC4-43D0-BA34-D02BFA89F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F0E22-36CA-45CE-AED3-94678E76B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419C0-79D0-4791-8105-A5C0A488A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DD31-867E-40BD-8AB3-F554BB2A5B6C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4DE77-F857-41C8-AED8-F3E65AA1E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5C8E4-5B90-47FE-BF46-C95C9052B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FF72-71D1-4074-9A23-FC89248F5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C7CA3-00F3-4548-8387-F0FE67D47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D6291-5012-40C7-8EB7-B45E9AAE2B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3E59C6-BC43-4DFE-8E02-511279755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C23F8C-1B83-4F9E-AE8C-FC3CAD956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DD31-867E-40BD-8AB3-F554BB2A5B6C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3D603B-61B5-4E1C-921B-017682834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A497B5-C337-4484-A7BC-6840ADB2E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FF72-71D1-4074-9A23-FC89248F5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45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DF776-D939-491C-B290-B5A5BDEA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D1565-5901-48F0-A21A-2387DF7C2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18E83C-CADB-4A51-96B2-2720F1963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815423-0EFC-4D60-AF6B-3B99204C4D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C32182-744D-4E47-B223-44C0B77BA6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287B63-EEB4-417C-88AC-0614371B0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DD31-867E-40BD-8AB3-F554BB2A5B6C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E38A82-46E8-4C4B-B252-B81B17404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D0A63-7338-4DD8-813A-1E226006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FF72-71D1-4074-9A23-FC89248F5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44FE5-96C2-4420-8632-E04FD14C0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9E956-6C8D-4887-9827-E122A97C0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DD31-867E-40BD-8AB3-F554BB2A5B6C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621CC0-52FB-4719-819A-37E710581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B9D19F-2C2C-4DFD-A5D5-F9E24497F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FF72-71D1-4074-9A23-FC89248F5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6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D4F6B-FD75-474C-B595-1D79A0483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DD31-867E-40BD-8AB3-F554BB2A5B6C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71C7A3-0B04-497A-AEB6-6096CE1F3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30A6E-866F-49B2-BD1F-C37990163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FF72-71D1-4074-9A23-FC89248F5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3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2CE1F-9FF5-4370-9125-D2406D3C7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95F92-A2D8-42B0-A693-432970E8C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B92DD-EA19-4FBA-A057-3D85594DF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FD08B-02E4-48F7-AE2B-1B1E54804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DD31-867E-40BD-8AB3-F554BB2A5B6C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54992-CE2F-4224-AC98-CCB8BF4E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1A118-C934-47D4-BE0E-FACB64F89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FF72-71D1-4074-9A23-FC89248F5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7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A9C9A-C38E-4977-82EB-AA762683F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1B3BF7-12DE-4FB1-8363-D3D8963728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D94862-C27C-42AC-8155-A5CEDDD40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7A5CA-6871-4957-9D77-31A6B74D4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DD31-867E-40BD-8AB3-F554BB2A5B6C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F194A2-F519-4F57-A025-63326CFC0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DBCB8-4FCB-4DE0-B71F-7B3AC6158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FF72-71D1-4074-9A23-FC89248F5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84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ED4FD2-E9E2-402C-B1BB-4BF38D692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F6E3E-30B4-4609-9EE3-773082A75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3C35A-6426-4E10-A613-3E6C0CAA9B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0DD31-867E-40BD-8AB3-F554BB2A5B6C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0792C-3709-4538-9755-4C10C99A44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E5CB2-9958-4CD6-98E4-1EDACFD2D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FFF72-71D1-4074-9A23-FC89248F5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6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379373-1494-4F3D-93AA-942597FBD8F3}"/>
              </a:ext>
            </a:extLst>
          </p:cNvPr>
          <p:cNvSpPr/>
          <p:nvPr/>
        </p:nvSpPr>
        <p:spPr>
          <a:xfrm>
            <a:off x="3174904" y="3585467"/>
            <a:ext cx="1081378" cy="56454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Web Editor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C3CD0-1206-4895-B490-DDF93444B658}"/>
              </a:ext>
            </a:extLst>
          </p:cNvPr>
          <p:cNvSpPr/>
          <p:nvPr/>
        </p:nvSpPr>
        <p:spPr>
          <a:xfrm>
            <a:off x="598548" y="4191152"/>
            <a:ext cx="1081378" cy="564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Camera 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4189E2-AE92-4F38-BE23-4725BA8CB63A}"/>
              </a:ext>
            </a:extLst>
          </p:cNvPr>
          <p:cNvSpPr/>
          <p:nvPr/>
        </p:nvSpPr>
        <p:spPr>
          <a:xfrm>
            <a:off x="6014968" y="4259236"/>
            <a:ext cx="1081378" cy="564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Client 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3AF90E-EE8B-4C00-9AF9-A3148E438BE6}"/>
              </a:ext>
            </a:extLst>
          </p:cNvPr>
          <p:cNvSpPr/>
          <p:nvPr/>
        </p:nvSpPr>
        <p:spPr>
          <a:xfrm>
            <a:off x="1679926" y="4327321"/>
            <a:ext cx="649477" cy="4283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HKV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D0BB32C-9FA7-47C0-B7B7-724B06B554A2}"/>
              </a:ext>
            </a:extLst>
          </p:cNvPr>
          <p:cNvCxnSpPr>
            <a:stCxn id="7" idx="3"/>
            <a:endCxn id="4" idx="1"/>
          </p:cNvCxnSpPr>
          <p:nvPr/>
        </p:nvCxnSpPr>
        <p:spPr>
          <a:xfrm flipV="1">
            <a:off x="2329403" y="3867739"/>
            <a:ext cx="845501" cy="673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0C2522BF-AAD8-4CFB-AE9E-248FDBE718FD}"/>
              </a:ext>
            </a:extLst>
          </p:cNvPr>
          <p:cNvSpPr/>
          <p:nvPr/>
        </p:nvSpPr>
        <p:spPr>
          <a:xfrm>
            <a:off x="532835" y="2738969"/>
            <a:ext cx="1081378" cy="564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Camera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F249AC-4051-4AA6-85FD-A48FFDB4CD34}"/>
              </a:ext>
            </a:extLst>
          </p:cNvPr>
          <p:cNvSpPr/>
          <p:nvPr/>
        </p:nvSpPr>
        <p:spPr>
          <a:xfrm>
            <a:off x="1614213" y="2875138"/>
            <a:ext cx="649477" cy="4283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HKV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440077B-5513-4361-9EB9-DDF827CE3329}"/>
              </a:ext>
            </a:extLst>
          </p:cNvPr>
          <p:cNvCxnSpPr>
            <a:cxnSpLocks/>
            <a:stCxn id="11" idx="3"/>
            <a:endCxn id="4" idx="1"/>
          </p:cNvCxnSpPr>
          <p:nvPr/>
        </p:nvCxnSpPr>
        <p:spPr>
          <a:xfrm>
            <a:off x="2263690" y="3089325"/>
            <a:ext cx="911214" cy="7784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47B0639-902A-481E-BE88-D564C23D51C6}"/>
              </a:ext>
            </a:extLst>
          </p:cNvPr>
          <p:cNvSpPr txBox="1"/>
          <p:nvPr/>
        </p:nvSpPr>
        <p:spPr>
          <a:xfrm>
            <a:off x="2634143" y="3059668"/>
            <a:ext cx="135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/cam1 (LAN)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745CC8-4F68-4A35-80BE-01E399358844}"/>
              </a:ext>
            </a:extLst>
          </p:cNvPr>
          <p:cNvSpPr txBox="1"/>
          <p:nvPr/>
        </p:nvSpPr>
        <p:spPr>
          <a:xfrm>
            <a:off x="2263690" y="4529954"/>
            <a:ext cx="1404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/cam0  (LAN)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5E9324-EE69-44D2-A9A9-9F7AF932CB53}"/>
              </a:ext>
            </a:extLst>
          </p:cNvPr>
          <p:cNvSpPr/>
          <p:nvPr/>
        </p:nvSpPr>
        <p:spPr>
          <a:xfrm>
            <a:off x="3606805" y="4141365"/>
            <a:ext cx="649477" cy="42837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OBS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95D0DDF-0792-4A0B-A300-D4310A9090BE}"/>
              </a:ext>
            </a:extLst>
          </p:cNvPr>
          <p:cNvCxnSpPr>
            <a:cxnSpLocks/>
            <a:stCxn id="6" idx="1"/>
            <a:endCxn id="4" idx="3"/>
          </p:cNvCxnSpPr>
          <p:nvPr/>
        </p:nvCxnSpPr>
        <p:spPr>
          <a:xfrm flipH="1" flipV="1">
            <a:off x="4256282" y="3867739"/>
            <a:ext cx="1758686" cy="673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89E8F68-C876-4D34-809A-DD35A1230895}"/>
              </a:ext>
            </a:extLst>
          </p:cNvPr>
          <p:cNvSpPr txBox="1"/>
          <p:nvPr/>
        </p:nvSpPr>
        <p:spPr>
          <a:xfrm>
            <a:off x="4237756" y="4456372"/>
            <a:ext cx="1790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/cam0’ (Internet)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EF55FFA-F445-440D-A060-9AE1BFE51224}"/>
              </a:ext>
            </a:extLst>
          </p:cNvPr>
          <p:cNvSpPr/>
          <p:nvPr/>
        </p:nvSpPr>
        <p:spPr>
          <a:xfrm>
            <a:off x="6014968" y="2879789"/>
            <a:ext cx="1081378" cy="564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Client 1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C5B1B38-C056-44AA-B322-0F2416CABD73}"/>
              </a:ext>
            </a:extLst>
          </p:cNvPr>
          <p:cNvCxnSpPr>
            <a:cxnSpLocks/>
            <a:stCxn id="26" idx="1"/>
            <a:endCxn id="4" idx="3"/>
          </p:cNvCxnSpPr>
          <p:nvPr/>
        </p:nvCxnSpPr>
        <p:spPr>
          <a:xfrm flipH="1">
            <a:off x="4256282" y="3162061"/>
            <a:ext cx="1758686" cy="7056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CCA6B5E-5CF6-4D5C-9125-D4CB84DF4FA6}"/>
              </a:ext>
            </a:extLst>
          </p:cNvPr>
          <p:cNvSpPr txBox="1"/>
          <p:nvPr/>
        </p:nvSpPr>
        <p:spPr>
          <a:xfrm>
            <a:off x="4189585" y="2863297"/>
            <a:ext cx="1790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/cam1’ (Internet)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A9DA3E-BBE7-433D-BF28-47BB25DABD11}"/>
              </a:ext>
            </a:extLst>
          </p:cNvPr>
          <p:cNvSpPr txBox="1"/>
          <p:nvPr/>
        </p:nvSpPr>
        <p:spPr>
          <a:xfrm>
            <a:off x="6014968" y="3683072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 </a:t>
            </a:r>
            <a:r>
              <a:rPr lang="en-US" dirty="0" err="1"/>
              <a:t>Chuột</a:t>
            </a:r>
            <a:endParaRPr lang="en-US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414491F-9601-41A6-A5E3-18FAFAA052B8}"/>
              </a:ext>
            </a:extLst>
          </p:cNvPr>
          <p:cNvCxnSpPr>
            <a:stCxn id="26" idx="2"/>
            <a:endCxn id="31" idx="0"/>
          </p:cNvCxnSpPr>
          <p:nvPr/>
        </p:nvCxnSpPr>
        <p:spPr>
          <a:xfrm flipH="1">
            <a:off x="6514464" y="3444332"/>
            <a:ext cx="41193" cy="238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B1D695B-02FB-415F-99C2-5FC1580DD6CB}"/>
              </a:ext>
            </a:extLst>
          </p:cNvPr>
          <p:cNvCxnSpPr>
            <a:cxnSpLocks/>
            <a:stCxn id="6" idx="0"/>
            <a:endCxn id="31" idx="2"/>
          </p:cNvCxnSpPr>
          <p:nvPr/>
        </p:nvCxnSpPr>
        <p:spPr>
          <a:xfrm flipH="1" flipV="1">
            <a:off x="6514464" y="4052404"/>
            <a:ext cx="41193" cy="206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7F3FB00-2375-4F2E-BC4B-2CA53926C987}"/>
              </a:ext>
            </a:extLst>
          </p:cNvPr>
          <p:cNvCxnSpPr>
            <a:cxnSpLocks/>
            <a:stCxn id="31" idx="1"/>
            <a:endCxn id="4" idx="3"/>
          </p:cNvCxnSpPr>
          <p:nvPr/>
        </p:nvCxnSpPr>
        <p:spPr>
          <a:xfrm flipH="1">
            <a:off x="4256282" y="3867738"/>
            <a:ext cx="175868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DE63860-DF5B-4C2C-B1A5-638377AAC232}"/>
              </a:ext>
            </a:extLst>
          </p:cNvPr>
          <p:cNvSpPr txBox="1"/>
          <p:nvPr/>
        </p:nvSpPr>
        <p:spPr>
          <a:xfrm>
            <a:off x="4905759" y="3553967"/>
            <a:ext cx="1122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pos/zoom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B58C90D9-9186-431F-B84C-A0AAAB2BC3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9946" y="2743394"/>
            <a:ext cx="3916487" cy="2082756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9E7C4D29-E822-43F2-8CE8-A0E4D6157E6D}"/>
              </a:ext>
            </a:extLst>
          </p:cNvPr>
          <p:cNvSpPr/>
          <p:nvPr/>
        </p:nvSpPr>
        <p:spPr>
          <a:xfrm>
            <a:off x="8498048" y="2875138"/>
            <a:ext cx="1719743" cy="8079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56C4640-7D31-4EE9-B2A4-E2F351D15CD1}"/>
              </a:ext>
            </a:extLst>
          </p:cNvPr>
          <p:cNvSpPr txBox="1"/>
          <p:nvPr/>
        </p:nvSpPr>
        <p:spPr>
          <a:xfrm>
            <a:off x="2050538" y="1485365"/>
            <a:ext cx="5672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/cam1’ affect zoom to /cam1 while /cam1’ keep full screen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89D3258-57B0-4A9D-8C33-BADB5618C655}"/>
              </a:ext>
            </a:extLst>
          </p:cNvPr>
          <p:cNvCxnSpPr>
            <a:cxnSpLocks/>
            <a:stCxn id="41" idx="0"/>
          </p:cNvCxnSpPr>
          <p:nvPr/>
        </p:nvCxnSpPr>
        <p:spPr>
          <a:xfrm flipH="1" flipV="1">
            <a:off x="5889072" y="1795244"/>
            <a:ext cx="3579118" cy="948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66AEDB-62F7-4179-9C5E-6323BB2F1452}"/>
              </a:ext>
            </a:extLst>
          </p:cNvPr>
          <p:cNvCxnSpPr>
            <a:cxnSpLocks/>
            <a:stCxn id="42" idx="1"/>
          </p:cNvCxnSpPr>
          <p:nvPr/>
        </p:nvCxnSpPr>
        <p:spPr>
          <a:xfrm flipH="1" flipV="1">
            <a:off x="4579880" y="1791453"/>
            <a:ext cx="3918168" cy="14876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15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3</cp:revision>
  <dcterms:created xsi:type="dcterms:W3CDTF">2024-03-31T17:55:30Z</dcterms:created>
  <dcterms:modified xsi:type="dcterms:W3CDTF">2024-03-31T18:10:02Z</dcterms:modified>
</cp:coreProperties>
</file>